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694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4CE9A7-D7C4-4843-BB14-FF5B2F555F43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694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F02FA5-52E2-43B2-8FFF-8B548D9E3D14}" type="slidenum"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Pytest</a:t>
            </a:r>
            <a:endParaRPr b="0" lang="pt-BR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 rot="6000">
            <a:off x="-28800" y="-18720"/>
            <a:ext cx="10103400" cy="673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Pros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Increases Confidence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Shows your tests actually detect bugs.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High-quality Reports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Pinpoint weak spots visually.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Actively Maintained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Supports modern Java, large community.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Extensible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Plugins, custom mutators, integrations (e.g., PIT Pro).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701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Cons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15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Execution Time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Mutation testing is slower than normal tests; can be heavy on CI.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Resource Usage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Can tax CPU/memory on large projects or CI runs.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15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Interpretation Required: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 Surviving mutants aren’t always meaningful defects.</a:t>
            </a:r>
            <a:br>
              <a:rPr sz="2200"/>
            </a:b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Complex Setup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  <a:ea typeface="Microsoft YaHei"/>
              </a:rPr>
              <a:t>: Requires initial setup and tuning for large projects.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Thank you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              https://github.com/JoaoGuilhermedeSa/pitest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9280" cy="566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What is Mutation Testing?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Mutation testing evaluates the quality of your test suite by: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1.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Creating Mutants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Small changes are made to your source code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2.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Running Tests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Your test suite runs against each mutant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3.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Checking if tests detect the change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Tests should fail when run against mutants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4.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Calculating Score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Percentage of mutants killed by your tests 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Common Mutations (Mutators)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- Change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`&gt;`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to `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&gt;=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 or `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&lt;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- Replace `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true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 with `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false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- Change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+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`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to `-`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- Remove method calls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- Modify constants 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5096520" y="1212480"/>
            <a:ext cx="4656960" cy="331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Pitest Metrics Explained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97880" y="130752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Mutation Score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`(Killed Mutants / Total Mutants) × 100`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Killed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Test failed when run against mutant (</a:t>
            </a:r>
            <a:r>
              <a:rPr b="0" lang="pt-BR" sz="2200" strike="noStrike" u="none">
                <a:solidFill>
                  <a:srgbClr val="00a933"/>
                </a:solidFill>
                <a:effectLst/>
                <a:uFillTx/>
                <a:latin typeface="Calibri"/>
              </a:rPr>
              <a:t>good!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Survived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Test passed despite code change (</a:t>
            </a:r>
            <a:r>
              <a:rPr b="0" lang="pt-BR" sz="22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potential issue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No Coverage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Mutant in uncovered code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Timed Out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Mutant caused infinite loop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indent="0">
              <a:lnSpc>
                <a:spcPct val="100000"/>
              </a:lnSpc>
              <a:spcBef>
                <a:spcPts val="56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indent="0">
              <a:lnSpc>
                <a:spcPct val="100000"/>
              </a:lnSpc>
              <a:spcBef>
                <a:spcPts val="283"/>
              </a:spcBef>
              <a:buNone/>
              <a:tabLst>
                <a:tab algn="l" pos="0"/>
              </a:tabLst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The closer to 100%, the stronger your test suite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Key Features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Execution through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bytecode manipulation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Integration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with popular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build tools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(Maven, Gradle)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IDE plugins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available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Supports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JUnit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and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TestNG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Advanced Features 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Incremental Analysis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Can only re-tests changed code.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Mutation Operators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Fine-tune which code transformations to apply.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History Recording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Track test suite improvements over time.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CI/CD Integration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: Automate Pitest in build pipelines.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Live Demo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3577680" y="980280"/>
            <a:ext cx="2869920" cy="441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3920"/>
            <a:ext cx="9069480" cy="94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pt-BR" sz="3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Key Actions</a:t>
            </a:r>
            <a:endParaRPr b="0" lang="pt-B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1.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Focus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on surviving mutants first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2.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Add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tests to kill surviving mutants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3.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Review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equivalent mutants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4. </a:t>
            </a:r>
            <a:r>
              <a:rPr b="1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Iterate</a:t>
            </a:r>
            <a:r>
              <a:rPr b="0" lang="pt-BR" sz="2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 to improve mutation score</a:t>
            </a: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pt-BR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Application>LibreOffice/25.2.6.2$Windows_X86_64 LibreOffice_project/729c5bfe710f5eb71ed3bbde9e06a6065e9c6c5d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2025-09-25T23:05:07Z</dcterms:created>
  <dc:creator/>
  <dc:description/>
  <dc:language>pt-BR</dc:language>
  <cp:lastModifiedBy/>
  <dcterms:modified xsi:type="dcterms:W3CDTF">2025-10-30T12:41:55Z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